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47F7"/>
    <a:srgbClr val="00E27F"/>
    <a:srgbClr val="579DB8"/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66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2025-03-28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2025-03-28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63001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2025 </a:t>
            </a:r>
            <a:r>
              <a:rPr lang="ko-KR" altLang="en-US" sz="1050" b="1" dirty="0">
                <a:latin typeface="+mj-ea"/>
                <a:ea typeface="+mj-ea"/>
              </a:rPr>
              <a:t>인천아트플랫폼 예술창작공간 </a:t>
            </a:r>
            <a:r>
              <a:rPr lang="en-US" altLang="ko-KR" sz="1050" b="1" dirty="0">
                <a:latin typeface="+mj-ea"/>
                <a:ea typeface="+mj-ea"/>
              </a:rPr>
              <a:t>〈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1050" b="1" dirty="0">
                <a:latin typeface="+mj-ea"/>
                <a:ea typeface="+mj-ea"/>
              </a:rPr>
              <a:t>〉</a:t>
            </a:r>
            <a:r>
              <a:rPr lang="ko-KR" altLang="en-US" sz="1050" b="1" dirty="0">
                <a:latin typeface="+mj-ea"/>
                <a:ea typeface="+mj-ea"/>
              </a:rPr>
              <a:t>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시각예술부문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124365" y="1196752"/>
            <a:ext cx="6465231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/>
              <a:t>2025 </a:t>
            </a:r>
            <a:r>
              <a:rPr lang="ko-KR" altLang="en-US" sz="2800" b="1" dirty="0"/>
              <a:t>인천아트플랫폼 예술창작공간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j-ea"/>
                <a:ea typeface="+mj-ea"/>
              </a:rPr>
              <a:t>〈</a:t>
            </a:r>
            <a:r>
              <a:rPr lang="ko-KR" altLang="en-US" sz="280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2800" b="1" dirty="0">
                <a:latin typeface="+mj-ea"/>
                <a:ea typeface="+mj-ea"/>
              </a:rPr>
              <a:t>〉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endParaRPr lang="en-US" altLang="ko-KR" sz="2800" b="1" dirty="0">
              <a:latin typeface="+mj-ea"/>
              <a:ea typeface="+mj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시각예술부문</a:t>
            </a:r>
            <a:endParaRPr lang="ko-KR" altLang="en-US" sz="2800" dirty="0"/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1124365" y="2535580"/>
            <a:ext cx="646523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-1" y="0"/>
            <a:ext cx="6117465" cy="1453539"/>
          </a:xfrm>
          <a:prstGeom prst="rect">
            <a:avLst/>
          </a:prstGeom>
          <a:solidFill>
            <a:srgbClr val="BD47F7"/>
          </a:solidFill>
          <a:ln>
            <a:solidFill>
              <a:srgbClr val="BD47F7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보라색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 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2025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7" y="3933056"/>
            <a:ext cx="7226614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평면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입체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사진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영상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나눔고딕" pitchFamily="50" charset="-127"/>
              <a:cs typeface="Arial" pitchFamily="34" charset="0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             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미디어아트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커뮤니티아트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19527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250407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357298"/>
            <a:ext cx="6786610" cy="4570482"/>
          </a:xfrm>
          <a:prstGeom prst="rect">
            <a:avLst/>
          </a:prstGeom>
          <a:solidFill>
            <a:srgbClr val="BD47F7"/>
          </a:solidFill>
          <a:ln w="6350">
            <a:solidFill>
              <a:srgbClr val="BD47F7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보라색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kumimoji="0"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kumimoji="0" lang="ko-KR" altLang="en-US" b="1" dirty="0">
                <a:solidFill>
                  <a:srgbClr val="0000FF"/>
                </a:solidFill>
                <a:latin typeface="+mn-ea"/>
              </a:rPr>
              <a:t>시각예술부문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>
              <a:solidFill>
                <a:schemeClr val="bg1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총 용량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주요 작품 이미지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작품 및 전시 사진 등 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재료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크기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제작연도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영상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영상작품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작품설치 기록영상 등</a:t>
            </a:r>
            <a:endParaRPr lang="en-US" altLang="ko-KR" sz="14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영상파일 직접 첨부 불가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최대 </a:t>
            </a:r>
            <a:r>
              <a:rPr lang="en-US" altLang="ko-KR" sz="1200" b="1" u="sng" dirty="0">
                <a:solidFill>
                  <a:schemeClr val="tx1"/>
                </a:solidFill>
                <a:latin typeface="+mn-ea"/>
              </a:rPr>
              <a:t>5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점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URL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주소 기입 가능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매체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러닝타임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제작연도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링크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    ex) &lt;</a:t>
            </a:r>
            <a:r>
              <a:rPr lang="ko-KR" altLang="en-US" sz="1050" dirty="0">
                <a:solidFill>
                  <a:schemeClr val="tx1"/>
                </a:solidFill>
                <a:latin typeface="+mn-ea"/>
              </a:rPr>
              <a:t>인천아트플랫폼</a:t>
            </a:r>
            <a:r>
              <a:rPr lang="en-US" altLang="ko-KR" sz="1050" dirty="0">
                <a:solidFill>
                  <a:schemeClr val="tx1"/>
                </a:solidFill>
                <a:latin typeface="+mn-ea"/>
              </a:rPr>
              <a:t>&gt;, HD video, 13:00:00, 2024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>
                <a:solidFill>
                  <a:srgbClr val="0000FF"/>
                </a:solidFill>
                <a:latin typeface="+mn-ea"/>
              </a:rPr>
              <a:t>     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050" b="1" u="sng" dirty="0">
                <a:solidFill>
                  <a:srgbClr val="0000FF"/>
                </a:solidFill>
                <a:latin typeface="+mn-ea"/>
              </a:rPr>
              <a:t>변환 후 링크가 작동하는 지 필히 확인해주시기 바랍니다</a:t>
            </a:r>
            <a:r>
              <a:rPr lang="en-US" altLang="ko-KR" sz="1050" b="1" u="sng" dirty="0">
                <a:solidFill>
                  <a:srgbClr val="0000FF"/>
                </a:solidFill>
                <a:latin typeface="+mn-ea"/>
              </a:rPr>
              <a:t>.</a:t>
            </a:r>
            <a:endParaRPr lang="en-US" altLang="ko-KR" sz="105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2025 인천아트플랫폼 예술창작공간 〈인천 청년예술가 스튜디오 지원사업〉 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361</Words>
  <Application>Microsoft Office PowerPoint</Application>
  <PresentationFormat>화면 슬라이드 쇼(4:3)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맑은 고딕 (본문)</vt:lpstr>
      <vt:lpstr>Arial</vt:lpstr>
      <vt:lpstr>Calibri</vt:lpstr>
      <vt:lpstr>2025 인천아트플랫폼 예술창작공간 〈인천 청년예술가 스튜디오 지원사업〉  지원 신청- 시각예술부문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21</cp:revision>
  <dcterms:created xsi:type="dcterms:W3CDTF">2023-02-17T10:46:44Z</dcterms:created>
  <dcterms:modified xsi:type="dcterms:W3CDTF">2025-03-28T09:32:51Z</dcterms:modified>
</cp:coreProperties>
</file>